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D2DF5B2-F16C-4520-A63F-5DD5FC4E4393}" type="datetimeFigureOut">
              <a:rPr lang="en-US" smtClean="0"/>
              <a:t>6/13/2016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F9136073-6DF1-4378-BB3E-DA893CA55CA7}" type="slidenum">
              <a:rPr lang="en-US" smtClean="0"/>
              <a:t>‹#›</a:t>
            </a:fld>
            <a:endParaRPr lang="en-US"/>
          </a:p>
        </p:txBody>
      </p:sp>
    </p:spTree>
    <p:extLst>
      <p:ext uri="{BB962C8B-B14F-4D97-AF65-F5344CB8AC3E}">
        <p14:creationId xmlns:p14="http://schemas.microsoft.com/office/powerpoint/2010/main" val="1745830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DF5B2-F16C-4520-A63F-5DD5FC4E4393}" type="datetimeFigureOut">
              <a:rPr lang="en-US" smtClean="0"/>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2017511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2DF5B2-F16C-4520-A63F-5DD5FC4E4393}" type="datetimeFigureOut">
              <a:rPr lang="en-US" smtClean="0"/>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113250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2DF5B2-F16C-4520-A63F-5DD5FC4E4393}" type="datetimeFigureOut">
              <a:rPr lang="en-US" smtClean="0"/>
              <a:t>6/13/2016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3150814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2DF5B2-F16C-4520-A63F-5DD5FC4E4393}" type="datetimeFigureOut">
              <a:rPr lang="en-US" smtClean="0"/>
              <a:t>6/13/2016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188798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2DF5B2-F16C-4520-A63F-5DD5FC4E4393}" type="datetimeFigureOut">
              <a:rPr lang="en-US" smtClean="0"/>
              <a:t>6/13/2016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4024654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DF5B2-F16C-4520-A63F-5DD5FC4E4393}" type="datetimeFigureOut">
              <a:rPr lang="en-US" smtClean="0"/>
              <a:t>6/13/2016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2194469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6D2DF5B2-F16C-4520-A63F-5DD5FC4E4393}" type="datetimeFigureOut">
              <a:rPr lang="en-US" smtClean="0"/>
              <a:t>6/13/2016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9136073-6DF1-4378-BB3E-DA893CA55CA7}" type="slidenum">
              <a:rPr lang="en-US" smtClean="0"/>
              <a:t>‹#›</a:t>
            </a:fld>
            <a:endParaRPr lang="en-US"/>
          </a:p>
        </p:txBody>
      </p:sp>
    </p:spTree>
    <p:extLst>
      <p:ext uri="{BB962C8B-B14F-4D97-AF65-F5344CB8AC3E}">
        <p14:creationId xmlns:p14="http://schemas.microsoft.com/office/powerpoint/2010/main" val="3400258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D2DF5B2-F16C-4520-A63F-5DD5FC4E4393}" type="datetimeFigureOut">
              <a:rPr lang="en-US" smtClean="0"/>
              <a:t>6/13/2016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F9136073-6DF1-4378-BB3E-DA893CA55CA7}" type="slidenum">
              <a:rPr lang="en-US" smtClean="0"/>
              <a:t>‹#›</a:t>
            </a:fld>
            <a:endParaRPr lang="en-US"/>
          </a:p>
        </p:txBody>
      </p:sp>
    </p:spTree>
    <p:extLst>
      <p:ext uri="{BB962C8B-B14F-4D97-AF65-F5344CB8AC3E}">
        <p14:creationId xmlns:p14="http://schemas.microsoft.com/office/powerpoint/2010/main" val="219411821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DF5B2-F16C-4520-A63F-5DD5FC4E4393}" type="datetimeFigureOut">
              <a:rPr lang="en-US" smtClean="0"/>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1811295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DF5B2-F16C-4520-A63F-5DD5FC4E4393}" type="datetimeFigureOut">
              <a:rPr lang="en-US" smtClean="0"/>
              <a:t>6/13/2016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36073-6DF1-4378-BB3E-DA893CA55CA7}" type="slidenum">
              <a:rPr lang="en-US" smtClean="0"/>
              <a:t>‹#›</a:t>
            </a:fld>
            <a:endParaRPr lang="en-US"/>
          </a:p>
        </p:txBody>
      </p:sp>
    </p:spTree>
    <p:extLst>
      <p:ext uri="{BB962C8B-B14F-4D97-AF65-F5344CB8AC3E}">
        <p14:creationId xmlns:p14="http://schemas.microsoft.com/office/powerpoint/2010/main" val="1095582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D2DF5B2-F16C-4520-A63F-5DD5FC4E4393}" type="datetimeFigureOut">
              <a:rPr lang="en-US" smtClean="0"/>
              <a:t>6/13/2016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F9136073-6DF1-4378-BB3E-DA893CA55CA7}" type="slidenum">
              <a:rPr lang="en-US" smtClean="0"/>
              <a:t>‹#›</a:t>
            </a:fld>
            <a:endParaRPr lang="en-US"/>
          </a:p>
        </p:txBody>
      </p:sp>
    </p:spTree>
    <p:extLst>
      <p:ext uri="{BB962C8B-B14F-4D97-AF65-F5344CB8AC3E}">
        <p14:creationId xmlns:p14="http://schemas.microsoft.com/office/powerpoint/2010/main" val="2289933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Waves of “Digitalization”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3405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Wave</a:t>
            </a:r>
          </a:p>
        </p:txBody>
      </p:sp>
      <p:sp>
        <p:nvSpPr>
          <p:cNvPr id="3" name="Content Placeholder 2"/>
          <p:cNvSpPr>
            <a:spLocks noGrp="1"/>
          </p:cNvSpPr>
          <p:nvPr>
            <p:ph idx="1"/>
          </p:nvPr>
        </p:nvSpPr>
        <p:spPr/>
        <p:txBody>
          <a:bodyPr/>
          <a:lstStyle/>
          <a:p>
            <a:r>
              <a:rPr lang="en-US" sz="3600" dirty="0"/>
              <a:t>The first wave of digitalization involves the technical digitization of converting analog contents and services into digital ones without fundamental changes in industry structure. </a:t>
            </a:r>
          </a:p>
          <a:p>
            <a:endParaRPr lang="en-US" dirty="0"/>
          </a:p>
        </p:txBody>
      </p:sp>
    </p:spTree>
    <p:extLst>
      <p:ext uri="{BB962C8B-B14F-4D97-AF65-F5344CB8AC3E}">
        <p14:creationId xmlns:p14="http://schemas.microsoft.com/office/powerpoint/2010/main" val="246047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 Wave</a:t>
            </a:r>
          </a:p>
        </p:txBody>
      </p:sp>
      <p:sp>
        <p:nvSpPr>
          <p:cNvPr id="3" name="Content Placeholder 2"/>
          <p:cNvSpPr>
            <a:spLocks noGrp="1"/>
          </p:cNvSpPr>
          <p:nvPr>
            <p:ph idx="1"/>
          </p:nvPr>
        </p:nvSpPr>
        <p:spPr/>
        <p:txBody>
          <a:bodyPr/>
          <a:lstStyle/>
          <a:p>
            <a:r>
              <a:rPr lang="en-US" sz="3600" dirty="0"/>
              <a:t>In the second wave of digitalization, we begin to see the separation of devices, networks, services, and contents that have been tightly coupled in the past. Digitalized contents and services now can be provided through a general purpose IP network and software-enabled devices, which leads to a convergence at multiple levels including network, device, and market. </a:t>
            </a:r>
          </a:p>
          <a:p>
            <a:endParaRPr lang="en-US" dirty="0"/>
          </a:p>
        </p:txBody>
      </p:sp>
    </p:spTree>
    <p:extLst>
      <p:ext uri="{BB962C8B-B14F-4D97-AF65-F5344CB8AC3E}">
        <p14:creationId xmlns:p14="http://schemas.microsoft.com/office/powerpoint/2010/main" val="340392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Wave</a:t>
            </a:r>
          </a:p>
        </p:txBody>
      </p:sp>
      <p:sp>
        <p:nvSpPr>
          <p:cNvPr id="3" name="Content Placeholder 2"/>
          <p:cNvSpPr>
            <a:spLocks noGrp="1"/>
          </p:cNvSpPr>
          <p:nvPr>
            <p:ph idx="1"/>
          </p:nvPr>
        </p:nvSpPr>
        <p:spPr/>
        <p:txBody>
          <a:bodyPr/>
          <a:lstStyle/>
          <a:p>
            <a:r>
              <a:rPr lang="en-US" sz="3600" dirty="0"/>
              <a:t>In the third wave of digitalization, we begin to see the emergence of novel products and services through the “mash-up” of different media across different product architectural boundaries. Devices, networks, services, and contents that were created for specific purposes are now being re-mixed in order to repurpose their usage.</a:t>
            </a:r>
          </a:p>
          <a:p>
            <a:endParaRPr lang="en-US" dirty="0"/>
          </a:p>
        </p:txBody>
      </p:sp>
    </p:spTree>
    <p:extLst>
      <p:ext uri="{BB962C8B-B14F-4D97-AF65-F5344CB8AC3E}">
        <p14:creationId xmlns:p14="http://schemas.microsoft.com/office/powerpoint/2010/main" val="3142756579"/>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Metropolitan</Template>
  <TotalTime>3</TotalTime>
  <Words>158</Words>
  <Application>Microsoft Office PowerPoint</Application>
  <PresentationFormat>Widescreen</PresentationFormat>
  <Paragraphs>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 Light</vt:lpstr>
      <vt:lpstr>Metropolitan</vt:lpstr>
      <vt:lpstr>Waves of “Digitalization”</vt:lpstr>
      <vt:lpstr>First Wave</vt:lpstr>
      <vt:lpstr>Second Wave</vt:lpstr>
      <vt:lpstr>Third Wave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Waves of “Digitalization”</dc:title>
  <dc:creator>Thompson, Eric</dc:creator>
  <cp:lastModifiedBy>Thompson, Eric</cp:lastModifiedBy>
  <cp:revision>1</cp:revision>
  <dcterms:created xsi:type="dcterms:W3CDTF">2016-05-23T06:16:49Z</dcterms:created>
  <dcterms:modified xsi:type="dcterms:W3CDTF">2016-06-13T06:16:44Z</dcterms:modified>
</cp:coreProperties>
</file>